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3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3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1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1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6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0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1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4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7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7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9218" y="119748"/>
            <a:ext cx="4604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4-H Interactive Exhibit</a:t>
            </a:r>
          </a:p>
          <a:p>
            <a:pPr algn="ctr"/>
            <a:r>
              <a:rPr lang="en-US" sz="2000" b="1" dirty="0"/>
              <a:t>Morgan County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925" y="1345991"/>
            <a:ext cx="7334935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u="sng" dirty="0"/>
              <a:t>State Contest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Demonstration is like a show and tell, it answers the question “How to”</a:t>
            </a:r>
          </a:p>
          <a:p>
            <a:endParaRPr lang="en-US" dirty="0"/>
          </a:p>
          <a:p>
            <a:r>
              <a:rPr lang="en-US" u="sng" dirty="0"/>
              <a:t>Demonstrations should relate to one of the following areas:</a:t>
            </a:r>
          </a:p>
          <a:p>
            <a:r>
              <a:rPr lang="en-US" dirty="0"/>
              <a:t>Animal and Veterinary Science			Food Science </a:t>
            </a:r>
          </a:p>
          <a:p>
            <a:r>
              <a:rPr lang="en-US" dirty="0"/>
              <a:t>Citizenship							Forestry, Wildlife and Fisheries</a:t>
            </a:r>
          </a:p>
          <a:p>
            <a:r>
              <a:rPr lang="en-US" dirty="0"/>
              <a:t>Clothing and Textiles					Horticulture and Garden</a:t>
            </a:r>
          </a:p>
          <a:p>
            <a:r>
              <a:rPr lang="en-US" dirty="0"/>
              <a:t>Communication and Public Speaking		Line and Design (Arts and Crafts)</a:t>
            </a:r>
          </a:p>
          <a:p>
            <a:r>
              <a:rPr lang="en-US" dirty="0"/>
              <a:t>Computers and Technology				Nutrition, Health and Fitness</a:t>
            </a:r>
          </a:p>
          <a:p>
            <a:r>
              <a:rPr lang="en-US" dirty="0"/>
              <a:t>Consumer Education and Economics		Performing Arts and Recreation</a:t>
            </a:r>
          </a:p>
          <a:p>
            <a:r>
              <a:rPr lang="en-US" dirty="0"/>
              <a:t>Electricity								Photography</a:t>
            </a:r>
          </a:p>
          <a:p>
            <a:r>
              <a:rPr lang="en-US" dirty="0"/>
              <a:t>Engineering and Safety Science			Plant and Environmental Science</a:t>
            </a:r>
          </a:p>
          <a:p>
            <a:r>
              <a:rPr lang="en-US" dirty="0"/>
              <a:t>Entomology</a:t>
            </a:r>
          </a:p>
          <a:p>
            <a:endParaRPr lang="en-US" dirty="0"/>
          </a:p>
          <a:p>
            <a:r>
              <a:rPr lang="en-US" b="1" dirty="0"/>
              <a:t>Rules</a:t>
            </a:r>
          </a:p>
          <a:p>
            <a:r>
              <a:rPr lang="en-US" dirty="0"/>
              <a:t>1. Interactive Exhibit is for 6th, 7th and 8th graders.</a:t>
            </a:r>
          </a:p>
          <a:p>
            <a:r>
              <a:rPr lang="en-US" dirty="0"/>
              <a:t>2. Exhibit must teach others information, or explain “how to” using one of the topics above.</a:t>
            </a:r>
          </a:p>
          <a:p>
            <a:r>
              <a:rPr lang="en-US" dirty="0"/>
              <a:t>3. You may use a tri-fold board, and/or PowerPoint or google slides along with any props (no live animals).</a:t>
            </a:r>
          </a:p>
          <a:p>
            <a:r>
              <a:rPr lang="en-US" dirty="0"/>
              <a:t>4. Member needs to include the 4-H Logo on the exhibit.</a:t>
            </a:r>
          </a:p>
          <a:p>
            <a:r>
              <a:rPr lang="en-US" dirty="0"/>
              <a:t>5. Member will receive 2-3 minutes to explain the exhibit.</a:t>
            </a:r>
          </a:p>
          <a:p>
            <a:r>
              <a:rPr lang="en-US" dirty="0"/>
              <a:t>6. Member may be asked questions at the end of the presentation.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  <a:p>
            <a:pPr lvl="1" algn="ctr"/>
            <a:r>
              <a:rPr lang="en-US" sz="1050" dirty="0"/>
              <a:t>Program in Agriculture and Natural resources, 4-H youth development, family &amp; consumer sciences and resource development. University of Tennessee Institute of Agriculture, U.S. Department of Agriculture and county governments cooperating. UT Extension provides equal opportunities in programs and employment.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" name="Picture 4" descr="https://northcentralus1-mediap.svc.ms/transform/thumbnail?provider=spo&amp;inputFormat=jpg&amp;cs=fFNQTw&amp;docid=https%3A%2F%2Fliveutk.sharepoint.com%3A443%2F_api%2Fv2.0%2Fdrives%2Fb!Q012cWV_nkOhoeK22WcWRqt4GfCMnlhKtQfi39RPlQoI35NO9cXAQJ_YQdg9l4Gh%2Fitems%2F016PGVN7RDX5L3KDZFXVEK74F6VIFPYIOM%3Fversion%3DPublished&amp;access_token=eyJ0eXAiOiJKV1QiLCJhbGciOiJub25lIn0.eyJhdWQiOiIwMDAwMDAwMy0wMDAwLTBmZjEtY2UwMC0wMDAwMDAwMDAwMDAvbGl2ZXV0ay5zaGFyZXBvaW50LmNvbUA1MTU4MTNkOS03MTdkLTQ1ZGQtOWVjYS05YWExOWMwOWQ2ZjkiLCJpc3MiOiIwMDAwMDAwMy0wMDAwLTBmZjEtY2UwMC0wMDAwMDAwMDAwMDAiLCJuYmYiOiIxNTk1NTgzMjE5IiwiZXhwIjoiMTU5NTYwNDgxOSIsImVuZHBvaW50dXJsIjoiRmRNejlhY0F6OGFrUy92SGxUdEN3MXExU1BwaFN1NDRXc2tlZytTOWg4Yz0iLCJlbmRwb2ludHVybExlbmd0aCI6IjExNCIsImlzbG9vcGJhY2siOiJUcnVlIiwiY2lkIjoiT0RreU5UWTVPV1l0WmpCbE1DMWlNREF3TFRWak5ERXRaVFl6WXpRek1HSTRNakppIiwidmVyIjoiaGFzaGVkcHJvb2Z0b2tlbiIsInNpdGVpZCI6Ik56RTNOalJrTkRNdE4yWTJOUzAwTXpsbExXRXhZVEV0WlRKaU5tUTVOamN4TmpRMiIsInNpZ25pbl9zdGF0ZSI6IltcImttc2lcIl0iLCJuYW1laWQiOiIwIy5mfG1lbWJlcnNoaXB8YWZpc2hlcjNAdXRrLmVkdSIsIm5paSI6Im1pY3Jvc29mdC5zaGFyZXBvaW50IiwiaXN1c2VyIjoidHJ1ZSIsImNhY2hla2V5IjoiMGguZnxtZW1iZXJzaGlwfDEwMDMwMDAwYWM2YTllODJAbGl2ZS5jb20iLCJ0dCI6IjAiLCJ1c2VQZXJzaXN0ZW50Q29va2llIjoiMyJ9.b2FSUXJsR1pkdmZ0RzVUNmpQV1U3b1hYbjI2MkxYU2RFM0drbzBTUzFTbz0&amp;encodeFailures=1&amp;srcWidth=&amp;srcHeight=&amp;width=3840&amp;height=1775&amp;action=Acc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988" y="401105"/>
            <a:ext cx="477936" cy="49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northcentralus1-mediap.svc.ms/transform/thumbnail?provider=spo&amp;inputFormat=jpg&amp;cs=fFNQTw&amp;docid=https%3A%2F%2Fliveutk.sharepoint.com%3A443%2F_api%2Fv2.0%2Fdrives%2Fb!Q012cWV_nkOhoeK22WcWRqt4GfCMnlhKtQfi39RPlQoI35NO9cXAQJ_YQdg9l4Gh%2Fitems%2F016PGVN7RDX5L3KDZFXVEK74F6VIFPYIOM%3Fversion%3DPublished&amp;access_token=eyJ0eXAiOiJKV1QiLCJhbGciOiJub25lIn0.eyJhdWQiOiIwMDAwMDAwMy0wMDAwLTBmZjEtY2UwMC0wMDAwMDAwMDAwMDAvbGl2ZXV0ay5zaGFyZXBvaW50LmNvbUA1MTU4MTNkOS03MTdkLTQ1ZGQtOWVjYS05YWExOWMwOWQ2ZjkiLCJpc3MiOiIwMDAwMDAwMy0wMDAwLTBmZjEtY2UwMC0wMDAwMDAwMDAwMDAiLCJuYmYiOiIxNTk1NTgzMjE5IiwiZXhwIjoiMTU5NTYwNDgxOSIsImVuZHBvaW50dXJsIjoiRmRNejlhY0F6OGFrUy92SGxUdEN3MXExU1BwaFN1NDRXc2tlZytTOWg4Yz0iLCJlbmRwb2ludHVybExlbmd0aCI6IjExNCIsImlzbG9vcGJhY2siOiJUcnVlIiwiY2lkIjoiT0RreU5UWTVPV1l0WmpCbE1DMWlNREF3TFRWak5ERXRaVFl6WXpRek1HSTRNakppIiwidmVyIjoiaGFzaGVkcHJvb2Z0b2tlbiIsInNpdGVpZCI6Ik56RTNOalJrTkRNdE4yWTJOUzAwTXpsbExXRXhZVEV0WlRKaU5tUTVOamN4TmpRMiIsInNpZ25pbl9zdGF0ZSI6IltcImttc2lcIl0iLCJuYW1laWQiOiIwIy5mfG1lbWJlcnNoaXB8YWZpc2hlcjNAdXRrLmVkdSIsIm5paSI6Im1pY3Jvc29mdC5zaGFyZXBvaW50IiwiaXN1c2VyIjoidHJ1ZSIsImNhY2hla2V5IjoiMGguZnxtZW1iZXJzaGlwfDEwMDMwMDAwYWM2YTllODJAbGl2ZS5jb20iLCJ0dCI6IjAiLCJ1c2VQZXJzaXN0ZW50Q29va2llIjoiMyJ9.b2FSUXJsR1pkdmZ0RzVUNmpQV1U3b1hYbjI2MkxYU2RFM0drbzBTUzFTbz0&amp;encodeFailures=1&amp;srcWidth=&amp;srcHeight=&amp;width=3840&amp;height=1775&amp;action=Acc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81" y="401105"/>
            <a:ext cx="477936" cy="49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517" y="8712409"/>
            <a:ext cx="2495366" cy="63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2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northcentralus1-mediap.svc.ms/transform/thumbnail?provider=spo&amp;inputFormat=jpg&amp;cs=fFNQTw&amp;docid=https%3A%2F%2Fliveutk.sharepoint.com%3A443%2F_api%2Fv2.0%2Fdrives%2Fb!Q012cWV_nkOhoeK22WcWRqt4GfCMnlhKtQfi39RPlQoI35NO9cXAQJ_YQdg9l4Gh%2Fitems%2F016PGVN7RDX5L3KDZFXVEK74F6VIFPYIOM%3Fversion%3DPublished&amp;access_token=eyJ0eXAiOiJKV1QiLCJhbGciOiJub25lIn0.eyJhdWQiOiIwMDAwMDAwMy0wMDAwLTBmZjEtY2UwMC0wMDAwMDAwMDAwMDAvbGl2ZXV0ay5zaGFyZXBvaW50LmNvbUA1MTU4MTNkOS03MTdkLTQ1ZGQtOWVjYS05YWExOWMwOWQ2ZjkiLCJpc3MiOiIwMDAwMDAwMy0wMDAwLTBmZjEtY2UwMC0wMDAwMDAwMDAwMDAiLCJuYmYiOiIxNTk1NTgzMjE5IiwiZXhwIjoiMTU5NTYwNDgxOSIsImVuZHBvaW50dXJsIjoiRmRNejlhY0F6OGFrUy92SGxUdEN3MXExU1BwaFN1NDRXc2tlZytTOWg4Yz0iLCJlbmRwb2ludHVybExlbmd0aCI6IjExNCIsImlzbG9vcGJhY2siOiJUcnVlIiwiY2lkIjoiT0RreU5UWTVPV1l0WmpCbE1DMWlNREF3TFRWak5ERXRaVFl6WXpRek1HSTRNakppIiwidmVyIjoiaGFzaGVkcHJvb2Z0b2tlbiIsInNpdGVpZCI6Ik56RTNOalJrTkRNdE4yWTJOUzAwTXpsbExXRXhZVEV0WlRKaU5tUTVOamN4TmpRMiIsInNpZ25pbl9zdGF0ZSI6IltcImttc2lcIl0iLCJuYW1laWQiOiIwIy5mfG1lbWJlcnNoaXB8YWZpc2hlcjNAdXRrLmVkdSIsIm5paSI6Im1pY3Jvc29mdC5zaGFyZXBvaW50IiwiaXN1c2VyIjoidHJ1ZSIsImNhY2hla2V5IjoiMGguZnxtZW1iZXJzaGlwfDEwMDMwMDAwYWM2YTllODJAbGl2ZS5jb20iLCJ0dCI6IjAiLCJ1c2VQZXJzaXN0ZW50Q29va2llIjoiMyJ9.b2FSUXJsR1pkdmZ0RzVUNmpQV1U3b1hYbjI2MkxYU2RFM0drbzBTUzFTbz0&amp;encodeFailures=1&amp;srcWidth=&amp;srcHeight=&amp;width=3840&amp;height=1775&amp;action=Acc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988" y="401105"/>
            <a:ext cx="477936" cy="49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northcentralus1-mediap.svc.ms/transform/thumbnail?provider=spo&amp;inputFormat=jpg&amp;cs=fFNQTw&amp;docid=https%3A%2F%2Fliveutk.sharepoint.com%3A443%2F_api%2Fv2.0%2Fdrives%2Fb!Q012cWV_nkOhoeK22WcWRqt4GfCMnlhKtQfi39RPlQoI35NO9cXAQJ_YQdg9l4Gh%2Fitems%2F016PGVN7RDX5L3KDZFXVEK74F6VIFPYIOM%3Fversion%3DPublished&amp;access_token=eyJ0eXAiOiJKV1QiLCJhbGciOiJub25lIn0.eyJhdWQiOiIwMDAwMDAwMy0wMDAwLTBmZjEtY2UwMC0wMDAwMDAwMDAwMDAvbGl2ZXV0ay5zaGFyZXBvaW50LmNvbUA1MTU4MTNkOS03MTdkLTQ1ZGQtOWVjYS05YWExOWMwOWQ2ZjkiLCJpc3MiOiIwMDAwMDAwMy0wMDAwLTBmZjEtY2UwMC0wMDAwMDAwMDAwMDAiLCJuYmYiOiIxNTk1NTgzMjE5IiwiZXhwIjoiMTU5NTYwNDgxOSIsImVuZHBvaW50dXJsIjoiRmRNejlhY0F6OGFrUy92SGxUdEN3MXExU1BwaFN1NDRXc2tlZytTOWg4Yz0iLCJlbmRwb2ludHVybExlbmd0aCI6IjExNCIsImlzbG9vcGJhY2siOiJUcnVlIiwiY2lkIjoiT0RreU5UWTVPV1l0WmpCbE1DMWlNREF3TFRWak5ERXRaVFl6WXpRek1HSTRNakppIiwidmVyIjoiaGFzaGVkcHJvb2Z0b2tlbiIsInNpdGVpZCI6Ik56RTNOalJrTkRNdE4yWTJOUzAwTXpsbExXRXhZVEV0WlRKaU5tUTVOamN4TmpRMiIsInNpZ25pbl9zdGF0ZSI6IltcImttc2lcIl0iLCJuYW1laWQiOiIwIy5mfG1lbWJlcnNoaXB8YWZpc2hlcjNAdXRrLmVkdSIsIm5paSI6Im1pY3Jvc29mdC5zaGFyZXBvaW50IiwiaXN1c2VyIjoidHJ1ZSIsImNhY2hla2V5IjoiMGguZnxtZW1iZXJzaGlwfDEwMDMwMDAwYWM2YTllODJAbGl2ZS5jb20iLCJ0dCI6IjAiLCJ1c2VQZXJzaXN0ZW50Q29va2llIjoiMyJ9.b2FSUXJsR1pkdmZ0RzVUNmpQV1U3b1hYbjI2MkxYU2RFM0drbzBTUzFTbz0&amp;encodeFailures=1&amp;srcWidth=&amp;srcHeight=&amp;width=3840&amp;height=1775&amp;action=Acc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81" y="401105"/>
            <a:ext cx="477936" cy="49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549218" y="119748"/>
            <a:ext cx="4604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4-H Interactive Exhibit</a:t>
            </a:r>
          </a:p>
          <a:p>
            <a:pPr algn="ctr"/>
            <a:r>
              <a:rPr lang="en-US" sz="2000" b="1" dirty="0"/>
              <a:t>Morgan County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6048" y="1060634"/>
            <a:ext cx="7003875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Tips &amp; Tricks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Planning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Choose an interesting subject.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Make a list of all materials and equipment needed.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Preparation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Secure the necessary materials (posters, pictures, tools and equipment)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Prepare demonstration according to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Practice, Practice, Practice!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Presentation (Tri-fold board, PowerPoint, or Google Slides)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Check to make sure you have everything 					you need.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Speak slowly and clearly. SMILE!!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Keep your working area neat and clean.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Ask for questions/answer them as well as 					you can. If you do not know, admit it.			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you have a finished product, show it.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Thank your audience for their attention.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Good Demonstrations Should Have Three Main Parts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Introduction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a catchy title to get the attention of the audience.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Tell briefly what you are showing.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Body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Tell and show your project step by step.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Talk while you are showing each step.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Summary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Briefly restate the MAIN points of your demonstration.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Thank your audience for listening.</a:t>
            </a:r>
          </a:p>
          <a:p>
            <a:pPr marL="342900" indent="-342900">
              <a:buAutoNum type="arabicPeriod"/>
            </a:pPr>
            <a:endParaRPr lang="en-US" sz="2000" dirty="0"/>
          </a:p>
        </p:txBody>
      </p:sp>
      <p:pic>
        <p:nvPicPr>
          <p:cNvPr id="8" name="Picture 3" descr="4-H Demonstra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852" y="3900487"/>
            <a:ext cx="171450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290" y="9251298"/>
            <a:ext cx="2495366" cy="63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2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197EF176E59C4A948F96585E58FD3C" ma:contentTypeVersion="11" ma:contentTypeDescription="Create a new document." ma:contentTypeScope="" ma:versionID="8cb7a10b36ee66a32735327fd4805a31">
  <xsd:schema xmlns:xsd="http://www.w3.org/2001/XMLSchema" xmlns:xs="http://www.w3.org/2001/XMLSchema" xmlns:p="http://schemas.microsoft.com/office/2006/metadata/properties" xmlns:ns2="e55eaf37-08dd-4d07-982f-f3ebffd7cdd7" xmlns:ns3="bb3c5778-08d9-4e3f-934c-ade32f7e41be" targetNamespace="http://schemas.microsoft.com/office/2006/metadata/properties" ma:root="true" ma:fieldsID="6e9accd1651de10290e50ea3205d2fa6" ns2:_="" ns3:_="">
    <xsd:import namespace="e55eaf37-08dd-4d07-982f-f3ebffd7cdd7"/>
    <xsd:import namespace="bb3c5778-08d9-4e3f-934c-ade32f7e41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5eaf37-08dd-4d07-982f-f3ebffd7cd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3c5778-08d9-4e3f-934c-ade32f7e41b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6FE775-D8D2-41B6-9DB8-3B9101194D28}">
  <ds:schemaRefs>
    <ds:schemaRef ds:uri="http://purl.org/dc/dcmitype/"/>
    <ds:schemaRef ds:uri="http://purl.org/dc/terms/"/>
    <ds:schemaRef ds:uri="e55eaf37-08dd-4d07-982f-f3ebffd7cdd7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bb3c5778-08d9-4e3f-934c-ade32f7e41b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632064A-541B-4FE0-8112-4F26A52A74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639D68-E002-402F-A303-E3622E499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5eaf37-08dd-4d07-982f-f3ebffd7cdd7"/>
    <ds:schemaRef ds:uri="bb3c5778-08d9-4e3f-934c-ade32f7e41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1468</TotalTime>
  <Words>470</Words>
  <Application>Microsoft Office PowerPoint</Application>
  <PresentationFormat>Custom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Tennesse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Fisher, Aaron Eugene</dc:creator>
  <cp:lastModifiedBy>Elrod, Sydney</cp:lastModifiedBy>
  <cp:revision>24</cp:revision>
  <dcterms:created xsi:type="dcterms:W3CDTF">2020-07-24T09:25:24Z</dcterms:created>
  <dcterms:modified xsi:type="dcterms:W3CDTF">2021-02-26T18:27:55Z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0x01010045197EF176E59C4A948F96585E58FD3C</vt:lpwstr>
  </property>
</Properties>
</file>